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3" r:id="rId87"/>
    <p:sldId id="350" r:id="rId88"/>
    <p:sldId id="351" r:id="rId89"/>
    <p:sldId id="343" r:id="rId90"/>
    <p:sldId id="344" r:id="rId91"/>
    <p:sldId id="332" r:id="rId92"/>
    <p:sldId id="338" r:id="rId93"/>
    <p:sldId id="339" r:id="rId94"/>
    <p:sldId id="340" r:id="rId95"/>
    <p:sldId id="341" r:id="rId96"/>
    <p:sldId id="33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0"/>
    <p:restoredTop sz="91097"/>
  </p:normalViewPr>
  <p:slideViewPr>
    <p:cSldViewPr snapToGrid="0" snapToObjects="1">
      <p:cViewPr varScale="1">
        <p:scale>
          <a:sx n="98" d="100"/>
          <a:sy n="98" d="100"/>
        </p:scale>
        <p:origin x="1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56</a:t>
            </a:fld>
            <a:endParaRPr lang="en-US"/>
          </a:p>
        </p:txBody>
      </p:sp>
    </p:spTree>
    <p:extLst>
      <p:ext uri="{BB962C8B-B14F-4D97-AF65-F5344CB8AC3E}">
        <p14:creationId xmlns:p14="http://schemas.microsoft.com/office/powerpoint/2010/main" val="295286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lnSpcReduction="10000"/>
          </a:bodyPr>
          <a:lstStyle/>
          <a:p>
            <a:r>
              <a:rPr lang="en-US" dirty="0"/>
              <a:t>Today: </a:t>
            </a:r>
          </a:p>
          <a:p>
            <a:pPr lvl="1"/>
            <a:r>
              <a:rPr lang="en-US" dirty="0"/>
              <a:t>Time-series </a:t>
            </a:r>
            <a:r>
              <a:rPr lang="en-US" dirty="0" err="1"/>
              <a:t>gls</a:t>
            </a:r>
            <a:r>
              <a:rPr lang="en-US" dirty="0"/>
              <a:t> models (Slides 7-21)</a:t>
            </a:r>
          </a:p>
          <a:p>
            <a:pPr lvl="1"/>
            <a:r>
              <a:rPr lang="en-US" dirty="0"/>
              <a:t>Start Zero-inflated models (Slides 41-58)</a:t>
            </a:r>
          </a:p>
          <a:p>
            <a:r>
              <a:rPr lang="en-US" dirty="0"/>
              <a:t>Thurs</a:t>
            </a:r>
          </a:p>
          <a:p>
            <a:pPr lvl="1"/>
            <a:r>
              <a:rPr lang="en-US" dirty="0"/>
              <a:t>Zero-inflated cont. if needed</a:t>
            </a:r>
          </a:p>
          <a:p>
            <a:pPr lvl="1"/>
            <a:r>
              <a:rPr lang="en-US" dirty="0"/>
              <a:t>Final Project work</a:t>
            </a:r>
          </a:p>
          <a:p>
            <a:r>
              <a:rPr lang="en-US" dirty="0"/>
              <a:t>Tues Apr 27</a:t>
            </a:r>
          </a:p>
          <a:p>
            <a:pPr lvl="1"/>
            <a:r>
              <a:rPr lang="en-US" dirty="0"/>
              <a:t>Non-linear models (Slides 59-90)</a:t>
            </a:r>
          </a:p>
          <a:p>
            <a:r>
              <a:rPr lang="en-US" dirty="0"/>
              <a:t>Thurs Apr 29</a:t>
            </a:r>
          </a:p>
          <a:p>
            <a:pPr lvl="1"/>
            <a:r>
              <a:rPr lang="en-US" dirty="0"/>
              <a:t>Final Project work</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a:p>
            <a:r>
              <a:rPr lang="en-US" dirty="0"/>
              <a:t>EVERYONE should read this paper!!!</a:t>
            </a:r>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Tuesday May 4. You NEED to upload your materials by 1:00 PM!</a:t>
            </a:r>
          </a:p>
          <a:p>
            <a:endParaRPr lang="en-US" dirty="0"/>
          </a:p>
          <a:p>
            <a:pPr marL="457200" lvl="1" indent="0">
              <a:buNone/>
            </a:pPr>
            <a:endParaRPr lang="en-US" dirty="0"/>
          </a:p>
          <a:p>
            <a:endParaRPr lang="en-US" dirty="0"/>
          </a:p>
          <a:p>
            <a:r>
              <a:rPr lang="en-US" dirty="0"/>
              <a:t>Final project due Monday May 10 at midnight</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 on 4/23</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lnSpcReduction="10000"/>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1"/>
            <a:r>
              <a:rPr lang="en-US" dirty="0"/>
              <a:t>This year we will not cover (but feel free to look at ppt):</a:t>
            </a:r>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18059</TotalTime>
  <Words>4703</Words>
  <Application>Microsoft Macintosh PowerPoint</Application>
  <PresentationFormat>Widescreen</PresentationFormat>
  <Paragraphs>475</Paragraphs>
  <Slides>96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98</cp:revision>
  <dcterms:created xsi:type="dcterms:W3CDTF">2018-04-12T17:49:47Z</dcterms:created>
  <dcterms:modified xsi:type="dcterms:W3CDTF">2021-04-27T20:01:26Z</dcterms:modified>
</cp:coreProperties>
</file>